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1" r:id="rId3"/>
    <p:sldId id="299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E93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u="sng" dirty="0" smtClean="0"/>
              <a:t>Moduł IX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Planowanie rozwoju zawodowego uczestników szkolenia </a:t>
            </a:r>
            <a:endParaRPr lang="pl-PL" dirty="0" smtClean="0"/>
          </a:p>
          <a:p>
            <a:r>
              <a:rPr lang="pl-PL" b="1" cap="all" dirty="0" smtClean="0"/>
              <a:t>w zakresie wspomagania szkół</a:t>
            </a:r>
            <a:endParaRPr lang="pl-PL" dirty="0" smtClean="0"/>
          </a:p>
          <a:p>
            <a:r>
              <a:rPr lang="pl-PL" b="1" dirty="0" smtClean="0"/>
              <a:t>IX.1. 	Kompetencje ekspertów w zakresie wspomagania szkół 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077239"/>
            <a:ext cx="10196186" cy="47599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400" dirty="0" smtClean="0"/>
              <a:t>Klucz do </a:t>
            </a:r>
            <a:r>
              <a:rPr lang="pl-PL" sz="2400" dirty="0" err="1" smtClean="0"/>
              <a:t>psychotestu</a:t>
            </a:r>
            <a:r>
              <a:rPr lang="pl-PL" sz="2400" dirty="0" smtClean="0"/>
              <a:t> mierzącego predyspozycje do prascy w charakterze trenera</a:t>
            </a: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2858718" y="1521331"/>
          <a:ext cx="656086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086"/>
                <a:gridCol w="656086"/>
                <a:gridCol w="656086"/>
                <a:gridCol w="656086"/>
                <a:gridCol w="656086"/>
                <a:gridCol w="656086"/>
                <a:gridCol w="656086"/>
                <a:gridCol w="656086"/>
                <a:gridCol w="656086"/>
                <a:gridCol w="656086"/>
              </a:tblGrid>
              <a:tr h="342948">
                <a:tc gridSpan="2"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Pytanie  1</a:t>
                      </a:r>
                      <a:endParaRPr lang="pl-PL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/>
                        <a:t>Pytanie  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/>
                        <a:t>Pytanie  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/>
                        <a:t>Pytanie  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/>
                        <a:t>Pytanie  13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 smtClean="0"/>
                    </a:p>
                  </a:txBody>
                  <a:tcPr/>
                </a:tc>
              </a:tr>
              <a:tr h="34294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</a:tr>
              <a:tr h="34294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</a:tr>
              <a:tr h="34294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</a:tr>
              <a:tr h="3429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Pytanie  2</a:t>
                      </a:r>
                    </a:p>
                  </a:txBody>
                  <a:tcPr>
                    <a:solidFill>
                      <a:srgbClr val="4E9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Pytanie  5</a:t>
                      </a:r>
                    </a:p>
                  </a:txBody>
                  <a:tcPr>
                    <a:solidFill>
                      <a:srgbClr val="4E9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Pytanie  8</a:t>
                      </a:r>
                    </a:p>
                  </a:txBody>
                  <a:tcPr>
                    <a:solidFill>
                      <a:srgbClr val="4E9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Pytanie  11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E9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Pytanie  14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E9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4294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</a:tr>
              <a:tr h="34294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</a:tr>
              <a:tr h="34294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</a:tr>
              <a:tr h="3429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Pytanie  3</a:t>
                      </a:r>
                    </a:p>
                  </a:txBody>
                  <a:tcPr>
                    <a:solidFill>
                      <a:srgbClr val="4E9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Pytanie  6</a:t>
                      </a:r>
                    </a:p>
                  </a:txBody>
                  <a:tcPr>
                    <a:solidFill>
                      <a:srgbClr val="4E9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Pytanie  9</a:t>
                      </a:r>
                    </a:p>
                  </a:txBody>
                  <a:tcPr>
                    <a:solidFill>
                      <a:srgbClr val="4E9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Pytanie  12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E9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Pytanie  15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E9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4294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a)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</a:tr>
              <a:tr h="34294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b)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</a:tr>
              <a:tr h="342948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c)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939451" y="1692223"/>
            <a:ext cx="1043418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Jeżeli na pytania </a:t>
            </a:r>
            <a:r>
              <a:rPr lang="pl-PL" sz="2800" dirty="0" err="1" smtClean="0"/>
              <a:t>psychotestu</a:t>
            </a:r>
            <a:r>
              <a:rPr lang="pl-PL" sz="2800" dirty="0" smtClean="0"/>
              <a:t> odpowiedziałaś/-</a:t>
            </a:r>
            <a:r>
              <a:rPr lang="pl-PL" sz="2800" dirty="0" err="1" smtClean="0"/>
              <a:t>eś</a:t>
            </a:r>
            <a:r>
              <a:rPr lang="pl-PL" sz="2800" dirty="0" smtClean="0"/>
              <a:t> szczerze i uzyskałeś wynik: </a:t>
            </a:r>
          </a:p>
          <a:p>
            <a:r>
              <a:rPr lang="pl-PL" sz="2800" dirty="0" smtClean="0"/>
              <a:t>0 – 14 pkt., to powinieneś bardzo intensywnie pracować nad samokontrolą w sytuacjach społecznych, zwrócić większą uwagę na innych i reagować mniej obronnie; </a:t>
            </a:r>
          </a:p>
          <a:p>
            <a:r>
              <a:rPr lang="pl-PL" sz="2800" dirty="0" smtClean="0"/>
              <a:t>15 – 22 pkt., można powiedzieć, że jesteś dobrym kandydatem na trenera. Zidentyfikuj swoje słabsze sfery i pracuj nad nimi; </a:t>
            </a:r>
          </a:p>
          <a:p>
            <a:r>
              <a:rPr lang="pl-PL" sz="2800" dirty="0" smtClean="0"/>
              <a:t>23 – 30 pkt., trudno o lepszy materiał na trenera! Rozwijaj nadal swoje umiejętności społeczne.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271</Words>
  <Application>Microsoft Office PowerPoint</Application>
  <PresentationFormat>Niestandardowy</PresentationFormat>
  <Paragraphs>114</Paragraphs>
  <Slides>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55</cp:revision>
  <dcterms:created xsi:type="dcterms:W3CDTF">2018-12-02T13:14:09Z</dcterms:created>
  <dcterms:modified xsi:type="dcterms:W3CDTF">2018-12-23T16:22:20Z</dcterms:modified>
</cp:coreProperties>
</file>